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6" r:id="rId5"/>
    <p:sldId id="258" r:id="rId6"/>
    <p:sldId id="264" r:id="rId7"/>
    <p:sldId id="265" r:id="rId8"/>
    <p:sldId id="259" r:id="rId9"/>
    <p:sldId id="260" r:id="rId10"/>
    <p:sldId id="261" r:id="rId11"/>
    <p:sldId id="262" r:id="rId12"/>
    <p:sldId id="267" r:id="rId1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4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47596-8317-4A33-8754-540678D7CDD6}" type="datetimeFigureOut">
              <a:rPr lang="zh-CN" altLang="en-US" smtClean="0"/>
              <a:t>2016/10/26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25BF-DA24-4D21-9730-F840C2307A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760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47596-8317-4A33-8754-540678D7CDD6}" type="datetimeFigureOut">
              <a:rPr lang="zh-CN" altLang="en-US" smtClean="0"/>
              <a:t>2016/10/26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25BF-DA24-4D21-9730-F840C2307A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51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47596-8317-4A33-8754-540678D7CDD6}" type="datetimeFigureOut">
              <a:rPr lang="zh-CN" altLang="en-US" smtClean="0"/>
              <a:t>2016/10/26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25BF-DA24-4D21-9730-F840C2307A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861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47596-8317-4A33-8754-540678D7CDD6}" type="datetimeFigureOut">
              <a:rPr lang="zh-CN" altLang="en-US" smtClean="0"/>
              <a:t>2016/10/26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25BF-DA24-4D21-9730-F840C2307A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612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47596-8317-4A33-8754-540678D7CDD6}" type="datetimeFigureOut">
              <a:rPr lang="zh-CN" altLang="en-US" smtClean="0"/>
              <a:t>2016/10/26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25BF-DA24-4D21-9730-F840C2307A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202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47596-8317-4A33-8754-540678D7CDD6}" type="datetimeFigureOut">
              <a:rPr lang="zh-CN" altLang="en-US" smtClean="0"/>
              <a:t>2016/10/26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25BF-DA24-4D21-9730-F840C2307A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1517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47596-8317-4A33-8754-540678D7CDD6}" type="datetimeFigureOut">
              <a:rPr lang="zh-CN" altLang="en-US" smtClean="0"/>
              <a:t>2016/10/26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25BF-DA24-4D21-9730-F840C2307A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8363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47596-8317-4A33-8754-540678D7CDD6}" type="datetimeFigureOut">
              <a:rPr lang="zh-CN" altLang="en-US" smtClean="0"/>
              <a:t>2016/10/26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25BF-DA24-4D21-9730-F840C2307A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844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47596-8317-4A33-8754-540678D7CDD6}" type="datetimeFigureOut">
              <a:rPr lang="zh-CN" altLang="en-US" smtClean="0"/>
              <a:t>2016/10/26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25BF-DA24-4D21-9730-F840C2307A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816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47596-8317-4A33-8754-540678D7CDD6}" type="datetimeFigureOut">
              <a:rPr lang="zh-CN" altLang="en-US" smtClean="0"/>
              <a:t>2016/10/26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25BF-DA24-4D21-9730-F840C2307A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8875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47596-8317-4A33-8754-540678D7CDD6}" type="datetimeFigureOut">
              <a:rPr lang="zh-CN" altLang="en-US" smtClean="0"/>
              <a:t>2016/10/26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25BF-DA24-4D21-9730-F840C2307A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027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247596-8317-4A33-8754-540678D7CDD6}" type="datetimeFigureOut">
              <a:rPr lang="zh-CN" altLang="en-US" smtClean="0"/>
              <a:t>2016/10/26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725BF-DA24-4D21-9730-F840C2307A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599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Circuit Mania</a:t>
            </a:r>
            <a:br>
              <a:rPr lang="en-US" altLang="zh-CN" dirty="0" smtClean="0"/>
            </a:br>
            <a:r>
              <a:rPr lang="en-US" altLang="zh-CN" dirty="0" smtClean="0"/>
              <a:t>9</a:t>
            </a:r>
            <a:r>
              <a:rPr lang="zh-CN" altLang="en-US" dirty="0" smtClean="0"/>
              <a:t>、</a:t>
            </a:r>
            <a:r>
              <a:rPr lang="en-US" altLang="zh-CN" dirty="0" smtClean="0"/>
              <a:t>10</a:t>
            </a:r>
            <a:r>
              <a:rPr lang="zh-CN" altLang="en-US" dirty="0" smtClean="0"/>
              <a:t>月开发进程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FvZm5l9yT2y6RThBFi3U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1923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现状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完成了启动、关卡选择、设计器的大部分功能</a:t>
            </a:r>
            <a:endParaRPr lang="en-US" altLang="zh-CN" dirty="0" smtClean="0"/>
          </a:p>
          <a:p>
            <a:r>
              <a:rPr lang="zh-CN" altLang="en-US" dirty="0"/>
              <a:t>完</a:t>
            </a:r>
            <a:r>
              <a:rPr lang="zh-CN" altLang="en-US" dirty="0" smtClean="0"/>
              <a:t>成了不包含总线的评测器</a:t>
            </a:r>
            <a:endParaRPr lang="en-US" altLang="zh-CN" dirty="0" smtClean="0"/>
          </a:p>
          <a:p>
            <a:r>
              <a:rPr lang="zh-CN" altLang="en-US" dirty="0"/>
              <a:t>整</a:t>
            </a:r>
            <a:r>
              <a:rPr lang="zh-CN" altLang="en-US" dirty="0" smtClean="0"/>
              <a:t>体设计不易加入总线逻辑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接下来需要完成连线的显示和数据持久化就可以初步发布了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494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演示</a:t>
            </a:r>
            <a:endParaRPr lang="zh-CN" altLang="en-US" dirty="0"/>
          </a:p>
        </p:txBody>
      </p:sp>
      <p:pic>
        <p:nvPicPr>
          <p:cNvPr id="5" name="2016-10-26 10-12-1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3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49303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演示</a:t>
            </a:r>
            <a:endParaRPr lang="zh-CN" altLang="en-US" dirty="0"/>
          </a:p>
        </p:txBody>
      </p:sp>
      <p:pic>
        <p:nvPicPr>
          <p:cNvPr id="4" name="2016-10-25 22-36-2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3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32288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需求</a:t>
            </a:r>
            <a:endParaRPr lang="zh-CN" altLang="en-US" dirty="0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042584"/>
              </p:ext>
            </p:extLst>
          </p:nvPr>
        </p:nvGraphicFramePr>
        <p:xfrm>
          <a:off x="628650" y="1690690"/>
          <a:ext cx="7886700" cy="19484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93251">
                  <a:extLst>
                    <a:ext uri="{9D8B030D-6E8A-4147-A177-3AD203B41FA5}">
                      <a16:colId xmlns:a16="http://schemas.microsoft.com/office/drawing/2014/main" val="3147284929"/>
                    </a:ext>
                  </a:extLst>
                </a:gridCol>
                <a:gridCol w="5193449">
                  <a:extLst>
                    <a:ext uri="{9D8B030D-6E8A-4147-A177-3AD203B41FA5}">
                      <a16:colId xmlns:a16="http://schemas.microsoft.com/office/drawing/2014/main" val="207614524"/>
                    </a:ext>
                  </a:extLst>
                </a:gridCol>
              </a:tblGrid>
              <a:tr h="53750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</a:rPr>
                        <a:t>公共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 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6929666"/>
                  </a:ext>
                </a:extLst>
              </a:tr>
              <a:tr h="35273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编号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内容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65008799"/>
                  </a:ext>
                </a:extLst>
              </a:tr>
              <a:tr h="70546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0.0.0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用户账户信息包括用户名和各关卡成绩，用户可随意使用用户名。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8391799"/>
                  </a:ext>
                </a:extLst>
              </a:tr>
              <a:tr h="35273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0.0.1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自动提交用户成绩，与其它玩家比较。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9094705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794635"/>
              </p:ext>
            </p:extLst>
          </p:nvPr>
        </p:nvGraphicFramePr>
        <p:xfrm>
          <a:off x="628650" y="3785709"/>
          <a:ext cx="7886700" cy="278163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93251">
                  <a:extLst>
                    <a:ext uri="{9D8B030D-6E8A-4147-A177-3AD203B41FA5}">
                      <a16:colId xmlns:a16="http://schemas.microsoft.com/office/drawing/2014/main" val="1326491425"/>
                    </a:ext>
                  </a:extLst>
                </a:gridCol>
                <a:gridCol w="5193449">
                  <a:extLst>
                    <a:ext uri="{9D8B030D-6E8A-4147-A177-3AD203B41FA5}">
                      <a16:colId xmlns:a16="http://schemas.microsoft.com/office/drawing/2014/main" val="487904581"/>
                    </a:ext>
                  </a:extLst>
                </a:gridCol>
              </a:tblGrid>
              <a:tr h="39871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</a:rPr>
                        <a:t>游戏内容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 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464733"/>
                  </a:ext>
                </a:extLst>
              </a:tr>
              <a:tr h="52331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0.1.0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每关给出用户需要完成的问题、可用的组件、预置的电路接口。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7668122"/>
                  </a:ext>
                </a:extLst>
              </a:tr>
              <a:tr h="26165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0.1.1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根据问题，在设计器中设计所需的组合电路或时序电路。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8363455"/>
                  </a:ext>
                </a:extLst>
              </a:tr>
              <a:tr h="26165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0.1.2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提交设计好的电路，进行评测（本地）。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4169660"/>
                  </a:ext>
                </a:extLst>
              </a:tr>
              <a:tr h="52331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0.1.3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评测时给定一系列输入，观察结果是否正确。如果正确，成绩由功耗、成本等组成。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2943042"/>
                  </a:ext>
                </a:extLst>
              </a:tr>
              <a:tr h="78497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0.1.4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每通过一关，用户可解锁本关设计的组件，在后续关卡使用。解锁的组件使用标准的组件逻辑，但使用用户设计的功耗等。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8562994"/>
                  </a:ext>
                </a:extLst>
              </a:tr>
            </a:tbl>
          </a:graphicData>
        </a:graphic>
      </p:graphicFrame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1513465" y="462772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263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需求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575853"/>
              </p:ext>
            </p:extLst>
          </p:nvPr>
        </p:nvGraphicFramePr>
        <p:xfrm>
          <a:off x="628650" y="1690689"/>
          <a:ext cx="7886700" cy="38234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93251">
                  <a:extLst>
                    <a:ext uri="{9D8B030D-6E8A-4147-A177-3AD203B41FA5}">
                      <a16:colId xmlns:a16="http://schemas.microsoft.com/office/drawing/2014/main" val="3207043800"/>
                    </a:ext>
                  </a:extLst>
                </a:gridCol>
                <a:gridCol w="5193449">
                  <a:extLst>
                    <a:ext uri="{9D8B030D-6E8A-4147-A177-3AD203B41FA5}">
                      <a16:colId xmlns:a16="http://schemas.microsoft.com/office/drawing/2014/main" val="1836839062"/>
                    </a:ext>
                  </a:extLst>
                </a:gridCol>
              </a:tblGrid>
              <a:tr h="50557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</a:rPr>
                        <a:t>设计器（方格纸）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8957762"/>
                  </a:ext>
                </a:extLst>
              </a:tr>
              <a:tr h="66356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0.2.0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从组件中选择并放入设计图中特定位置。部分组件可能占用多个格子。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29819002"/>
                  </a:ext>
                </a:extLst>
              </a:tr>
              <a:tr h="33178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0.2.1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设计图可以缩放、拖动（大小有限）。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4785376"/>
                  </a:ext>
                </a:extLst>
              </a:tr>
              <a:tr h="33178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0.2.2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用导线连接组件的接口。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24831093"/>
                  </a:ext>
                </a:extLst>
              </a:tr>
              <a:tr h="33178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0.2.3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删除已放好的组件、导线。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6191759"/>
                  </a:ext>
                </a:extLst>
              </a:tr>
              <a:tr h="33178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0.2.4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自动删除多余导线、组件。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7947856"/>
                  </a:ext>
                </a:extLst>
              </a:tr>
              <a:tr h="33178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0.2.5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辅助编辑操作（撤销、重做等）。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9069600"/>
                  </a:ext>
                </a:extLst>
              </a:tr>
              <a:tr h="33178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0.2.6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隔一段时间自动保存设计。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2149911"/>
                  </a:ext>
                </a:extLst>
              </a:tr>
              <a:tr h="33178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0.2.7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用户连线交叉时用带颜色点表示，可以临时显示这些线。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91743779"/>
                  </a:ext>
                </a:extLst>
              </a:tr>
              <a:tr h="33178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0.2.8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显示方格纸坐标。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ang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0904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7529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结构</a:t>
            </a:r>
            <a:endParaRPr lang="zh-CN" altLang="en-US" dirty="0"/>
          </a:p>
        </p:txBody>
      </p:sp>
      <p:sp>
        <p:nvSpPr>
          <p:cNvPr id="7" name="流程图: 过程 6"/>
          <p:cNvSpPr/>
          <p:nvPr/>
        </p:nvSpPr>
        <p:spPr>
          <a:xfrm>
            <a:off x="1376218" y="1903125"/>
            <a:ext cx="1625600" cy="9051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关卡选择</a:t>
            </a:r>
            <a:endParaRPr lang="zh-CN" altLang="en-US" dirty="0"/>
          </a:p>
        </p:txBody>
      </p:sp>
      <p:sp>
        <p:nvSpPr>
          <p:cNvPr id="8" name="流程图: 过程 7"/>
          <p:cNvSpPr/>
          <p:nvPr/>
        </p:nvSpPr>
        <p:spPr>
          <a:xfrm>
            <a:off x="1376218" y="4045528"/>
            <a:ext cx="1625600" cy="90516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设计器</a:t>
            </a:r>
            <a:endParaRPr lang="zh-CN" altLang="en-US" dirty="0"/>
          </a:p>
        </p:txBody>
      </p:sp>
      <p:cxnSp>
        <p:nvCxnSpPr>
          <p:cNvPr id="10" name="直接箭头连接符 9"/>
          <p:cNvCxnSpPr>
            <a:stCxn id="7" idx="2"/>
            <a:endCxn id="8" idx="0"/>
          </p:cNvCxnSpPr>
          <p:nvPr/>
        </p:nvCxnSpPr>
        <p:spPr>
          <a:xfrm>
            <a:off x="2189018" y="2808289"/>
            <a:ext cx="0" cy="1237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流程图: 过程 11"/>
          <p:cNvSpPr/>
          <p:nvPr/>
        </p:nvSpPr>
        <p:spPr>
          <a:xfrm>
            <a:off x="5255491" y="4045528"/>
            <a:ext cx="1560945" cy="90516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评测器</a:t>
            </a:r>
            <a:endParaRPr lang="zh-CN" altLang="en-US" dirty="0"/>
          </a:p>
        </p:txBody>
      </p:sp>
      <p:cxnSp>
        <p:nvCxnSpPr>
          <p:cNvPr id="14" name="直接箭头连接符 13"/>
          <p:cNvCxnSpPr>
            <a:stCxn id="8" idx="3"/>
            <a:endCxn id="12" idx="1"/>
          </p:cNvCxnSpPr>
          <p:nvPr/>
        </p:nvCxnSpPr>
        <p:spPr>
          <a:xfrm>
            <a:off x="3001818" y="4498110"/>
            <a:ext cx="22536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574656" y="408715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电路描述</a:t>
            </a:r>
            <a:endParaRPr lang="zh-CN" altLang="en-US" dirty="0"/>
          </a:p>
        </p:txBody>
      </p:sp>
      <p:cxnSp>
        <p:nvCxnSpPr>
          <p:cNvPr id="21" name="肘形连接符 20"/>
          <p:cNvCxnSpPr>
            <a:stCxn id="12" idx="2"/>
            <a:endCxn id="8" idx="2"/>
          </p:cNvCxnSpPr>
          <p:nvPr/>
        </p:nvCxnSpPr>
        <p:spPr>
          <a:xfrm rot="5400000">
            <a:off x="4112491" y="3027218"/>
            <a:ext cx="12700" cy="3846946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3574656" y="51706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评测结果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276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b="1" dirty="0"/>
              <a:t>第〇周（</a:t>
            </a:r>
            <a:r>
              <a:rPr lang="en-US" altLang="zh-CN" b="1" dirty="0"/>
              <a:t>~9.20</a:t>
            </a:r>
            <a:r>
              <a:rPr lang="zh-CN" altLang="en-US" b="1" dirty="0"/>
              <a:t>）</a:t>
            </a:r>
          </a:p>
          <a:p>
            <a:r>
              <a:rPr lang="zh-CN" altLang="en-US" b="1" dirty="0"/>
              <a:t>任务</a:t>
            </a:r>
          </a:p>
          <a:p>
            <a:r>
              <a:rPr lang="zh-CN" altLang="en-US" dirty="0"/>
              <a:t>设计概念</a:t>
            </a:r>
            <a:r>
              <a:rPr lang="zh-CN" altLang="en-US" dirty="0" smtClean="0"/>
              <a:t>图、 准</a:t>
            </a:r>
            <a:r>
              <a:rPr lang="zh-CN" altLang="en-US" dirty="0"/>
              <a:t>备宣</a:t>
            </a:r>
            <a:r>
              <a:rPr lang="zh-CN" altLang="en-US" dirty="0" smtClean="0"/>
              <a:t>讲</a:t>
            </a:r>
            <a:endParaRPr lang="en-US" altLang="zh-CN" dirty="0" smtClean="0"/>
          </a:p>
          <a:p>
            <a:endParaRPr lang="zh-CN" altLang="en-US" dirty="0"/>
          </a:p>
          <a:p>
            <a:r>
              <a:rPr lang="zh-CN" altLang="en-US" b="1" dirty="0"/>
              <a:t>第一周（</a:t>
            </a:r>
            <a:r>
              <a:rPr lang="en-US" altLang="zh-CN" b="1" dirty="0"/>
              <a:t>~9.27</a:t>
            </a:r>
            <a:r>
              <a:rPr lang="zh-CN" altLang="en-US" b="1" dirty="0"/>
              <a:t>）</a:t>
            </a:r>
          </a:p>
          <a:p>
            <a:r>
              <a:rPr lang="zh-CN" altLang="en-US" b="1" dirty="0"/>
              <a:t>任务</a:t>
            </a:r>
          </a:p>
          <a:p>
            <a:r>
              <a:rPr lang="zh-CN" altLang="en-US" dirty="0"/>
              <a:t>熟悉</a:t>
            </a:r>
            <a:r>
              <a:rPr lang="en-US" altLang="zh-CN" dirty="0"/>
              <a:t>Android Studio</a:t>
            </a:r>
            <a:r>
              <a:rPr lang="zh-CN" altLang="en-US" dirty="0"/>
              <a:t>的使用。</a:t>
            </a:r>
          </a:p>
          <a:p>
            <a:r>
              <a:rPr lang="zh-CN" altLang="en-US" dirty="0"/>
              <a:t>了解</a:t>
            </a:r>
            <a:r>
              <a:rPr lang="en-US" altLang="zh-CN" dirty="0"/>
              <a:t>Android</a:t>
            </a:r>
            <a:r>
              <a:rPr lang="zh-CN" altLang="en-US" dirty="0"/>
              <a:t>项目结构，基本的</a:t>
            </a:r>
            <a:r>
              <a:rPr lang="en-US" altLang="zh-CN" dirty="0"/>
              <a:t>UI</a:t>
            </a:r>
            <a:r>
              <a:rPr lang="zh-CN" altLang="en-US" dirty="0"/>
              <a:t>操作如点击、拖拽、界面变换等的实现。</a:t>
            </a:r>
          </a:p>
          <a:p>
            <a:r>
              <a:rPr lang="zh-CN" altLang="en-US" dirty="0"/>
              <a:t>设计启动界面，关卡选择界面，设计器界面。</a:t>
            </a:r>
          </a:p>
          <a:p>
            <a:r>
              <a:rPr lang="zh-CN" altLang="en-US" dirty="0"/>
              <a:t>实现设计器的基本功能，可以操作，除连线、删线外。</a:t>
            </a:r>
          </a:p>
          <a:p>
            <a:r>
              <a:rPr lang="en-US" altLang="zh-CN" dirty="0"/>
              <a:t>UI</a:t>
            </a:r>
            <a:r>
              <a:rPr lang="zh-CN" altLang="en-US" dirty="0"/>
              <a:t>逻辑基本实现，能够生成可使用的</a:t>
            </a:r>
            <a:r>
              <a:rPr lang="en-US" altLang="zh-CN" dirty="0" err="1"/>
              <a:t>apk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zh-CN" altLang="en-US" dirty="0"/>
          </a:p>
          <a:p>
            <a:r>
              <a:rPr lang="zh-CN" altLang="en-US" b="1" dirty="0" smtClean="0"/>
              <a:t>会</a:t>
            </a:r>
            <a:r>
              <a:rPr lang="zh-CN" altLang="en-US" b="1" dirty="0"/>
              <a:t>议讨论内容</a:t>
            </a:r>
          </a:p>
          <a:p>
            <a:r>
              <a:rPr lang="zh-CN" altLang="en-US" dirty="0"/>
              <a:t>交流工具的使用、技巧以及可能的坑。</a:t>
            </a:r>
          </a:p>
          <a:p>
            <a:r>
              <a:rPr lang="zh-CN" altLang="en-US" dirty="0"/>
              <a:t>会上完成本次</a:t>
            </a:r>
            <a:r>
              <a:rPr lang="en-US" altLang="zh-CN" dirty="0"/>
              <a:t>UI</a:t>
            </a:r>
            <a:r>
              <a:rPr lang="zh-CN" altLang="en-US" dirty="0"/>
              <a:t>设计。</a:t>
            </a:r>
          </a:p>
          <a:p>
            <a:r>
              <a:rPr lang="zh-CN" altLang="en-US" dirty="0"/>
              <a:t>讨论一个完整可行的布线方案、分配下周任务。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7576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b="1" dirty="0"/>
              <a:t>第二、三周（</a:t>
            </a:r>
            <a:r>
              <a:rPr lang="en-US" altLang="zh-CN" b="1" dirty="0"/>
              <a:t>~10.11</a:t>
            </a:r>
            <a:r>
              <a:rPr lang="zh-CN" altLang="en-US" b="1" dirty="0"/>
              <a:t>）</a:t>
            </a:r>
          </a:p>
          <a:p>
            <a:r>
              <a:rPr lang="zh-CN" altLang="en-US" dirty="0"/>
              <a:t>十一放</a:t>
            </a:r>
            <a:r>
              <a:rPr lang="zh-CN" altLang="en-US" dirty="0" smtClean="0"/>
              <a:t>假</a:t>
            </a:r>
            <a:endParaRPr lang="en-US" altLang="zh-CN" dirty="0" smtClean="0"/>
          </a:p>
          <a:p>
            <a:endParaRPr lang="zh-CN" altLang="en-US" dirty="0"/>
          </a:p>
          <a:p>
            <a:r>
              <a:rPr lang="zh-CN" altLang="en-US" b="1" dirty="0"/>
              <a:t>第四周（</a:t>
            </a:r>
            <a:r>
              <a:rPr lang="en-US" altLang="zh-CN" b="1" dirty="0"/>
              <a:t>~10.18</a:t>
            </a:r>
            <a:r>
              <a:rPr lang="zh-CN" altLang="en-US" b="1" dirty="0"/>
              <a:t>）</a:t>
            </a:r>
          </a:p>
          <a:p>
            <a:r>
              <a:rPr lang="zh-CN" altLang="en-US" b="1" dirty="0"/>
              <a:t>任务</a:t>
            </a:r>
          </a:p>
          <a:p>
            <a:r>
              <a:rPr lang="zh-CN" altLang="en-US" dirty="0"/>
              <a:t>实现布线逻辑。</a:t>
            </a:r>
          </a:p>
          <a:p>
            <a:r>
              <a:rPr lang="zh-CN" altLang="en-US" dirty="0"/>
              <a:t>设计评测器需要实现的接口，要考虑与以后加入的总线兼容。</a:t>
            </a:r>
          </a:p>
          <a:p>
            <a:r>
              <a:rPr lang="zh-CN" altLang="en-US" dirty="0"/>
              <a:t>将前端设计转换成评测器接受的模型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zh-CN" altLang="en-US" dirty="0"/>
          </a:p>
          <a:p>
            <a:r>
              <a:rPr lang="zh-CN" altLang="en-US" b="1" dirty="0"/>
              <a:t>第五周（</a:t>
            </a:r>
            <a:r>
              <a:rPr lang="en-US" altLang="zh-CN" b="1" dirty="0"/>
              <a:t>~10.25</a:t>
            </a:r>
            <a:r>
              <a:rPr lang="zh-CN" altLang="en-US" b="1" dirty="0"/>
              <a:t>）</a:t>
            </a:r>
          </a:p>
          <a:p>
            <a:r>
              <a:rPr lang="zh-CN" altLang="en-US" dirty="0"/>
              <a:t>实现评测器</a:t>
            </a:r>
          </a:p>
          <a:p>
            <a:r>
              <a:rPr lang="zh-CN" altLang="en-US" dirty="0"/>
              <a:t>项目上线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3000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sz="2800" dirty="0" smtClean="0"/>
              <a:t>车长：统筹进度、评测器设计</a:t>
            </a:r>
            <a:endParaRPr lang="en-US" altLang="zh-CN" sz="2800" dirty="0"/>
          </a:p>
          <a:p>
            <a:endParaRPr lang="en-US" altLang="zh-CN" sz="2800" dirty="0" smtClean="0"/>
          </a:p>
          <a:p>
            <a:r>
              <a:rPr lang="zh-CN" altLang="en-US" sz="2800" dirty="0"/>
              <a:t>炮</a:t>
            </a:r>
            <a:r>
              <a:rPr lang="zh-CN" altLang="en-US" sz="2800" dirty="0" smtClean="0"/>
              <a:t>手、战地维修员：</a:t>
            </a:r>
            <a:r>
              <a:rPr lang="en-US" altLang="zh-CN" sz="2800" dirty="0" smtClean="0"/>
              <a:t>UI</a:t>
            </a:r>
            <a:r>
              <a:rPr lang="zh-CN" altLang="en-US" sz="2800" dirty="0" smtClean="0"/>
              <a:t>逻辑设计</a:t>
            </a:r>
            <a:endParaRPr lang="en-US" altLang="zh-CN" sz="2800" dirty="0" smtClean="0"/>
          </a:p>
          <a:p>
            <a:endParaRPr lang="en-US" altLang="zh-CN" sz="2800" dirty="0" smtClean="0"/>
          </a:p>
          <a:p>
            <a:r>
              <a:rPr lang="zh-CN" altLang="en-US" sz="2800" dirty="0"/>
              <a:t>装填</a:t>
            </a:r>
            <a:r>
              <a:rPr lang="zh-CN" altLang="en-US" sz="2800" dirty="0" smtClean="0"/>
              <a:t>手：美工，图标、背景等设计</a:t>
            </a:r>
            <a:endParaRPr lang="en-US" altLang="zh-CN" sz="2800" dirty="0" smtClean="0"/>
          </a:p>
          <a:p>
            <a:endParaRPr lang="en-US" altLang="zh-CN" sz="2800" dirty="0" smtClean="0"/>
          </a:p>
          <a:p>
            <a:r>
              <a:rPr lang="zh-CN" altLang="en-US" sz="2800" dirty="0" smtClean="0"/>
              <a:t>机枪手：持久化</a:t>
            </a:r>
            <a:endParaRPr lang="en-US" altLang="zh-CN" sz="2800" dirty="0" smtClean="0"/>
          </a:p>
          <a:p>
            <a:endParaRPr lang="en-US" altLang="zh-CN" sz="2800" dirty="0"/>
          </a:p>
          <a:p>
            <a:r>
              <a:rPr lang="zh-CN" altLang="en-US" sz="2800" dirty="0" smtClean="0"/>
              <a:t>驾驶员：开车</a:t>
            </a:r>
            <a:endParaRPr lang="en-US" altLang="zh-CN" sz="2800" dirty="0" smtClean="0"/>
          </a:p>
          <a:p>
            <a:endParaRPr lang="en-US" altLang="zh-CN" sz="2800" dirty="0" smtClean="0"/>
          </a:p>
          <a:p>
            <a:r>
              <a:rPr lang="zh-CN" altLang="en-US" sz="2800" dirty="0"/>
              <a:t>观察</a:t>
            </a:r>
            <a:r>
              <a:rPr lang="zh-CN" altLang="en-US" sz="2800" dirty="0" smtClean="0"/>
              <a:t>员：观察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77015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进程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0</a:t>
            </a:r>
            <a:r>
              <a:rPr lang="zh-CN" altLang="en-US" dirty="0" smtClean="0"/>
              <a:t>、</a:t>
            </a:r>
            <a:r>
              <a:rPr lang="en-US" altLang="zh-CN" dirty="0" smtClean="0"/>
              <a:t>1</a:t>
            </a:r>
            <a:r>
              <a:rPr lang="zh-CN" altLang="en-US" dirty="0" smtClean="0"/>
              <a:t>周主要为学习工具使用和需求工程，任务基本完成</a:t>
            </a:r>
            <a:endParaRPr lang="en-US" altLang="zh-CN" dirty="0" smtClean="0"/>
          </a:p>
          <a:p>
            <a:r>
              <a:rPr lang="zh-CN" altLang="en-US" dirty="0" smtClean="0"/>
              <a:t>第</a:t>
            </a:r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</a:t>
            </a:r>
            <a:r>
              <a:rPr lang="zh-CN" altLang="en-US" dirty="0" smtClean="0"/>
              <a:t>周国庆放假</a:t>
            </a:r>
            <a:endParaRPr lang="en-US" altLang="zh-CN" dirty="0" smtClean="0"/>
          </a:p>
          <a:p>
            <a:r>
              <a:rPr lang="zh-CN" altLang="en-US" dirty="0" smtClean="0"/>
              <a:t>第</a:t>
            </a:r>
            <a:r>
              <a:rPr lang="en-US" altLang="zh-CN" dirty="0" smtClean="0"/>
              <a:t>4</a:t>
            </a:r>
            <a:r>
              <a:rPr lang="zh-CN" altLang="en-US" dirty="0" smtClean="0"/>
              <a:t>周与计划相比，布线和持久化未实现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	</a:t>
            </a:r>
            <a:r>
              <a:rPr lang="zh-CN" altLang="en-US" dirty="0" smtClean="0"/>
              <a:t>布线遇到了技术问题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	</a:t>
            </a:r>
            <a:r>
              <a:rPr lang="zh-CN" altLang="en-US" dirty="0" smtClean="0"/>
              <a:t>做持久化的机枪手可能阵亡了</a:t>
            </a:r>
            <a:endParaRPr lang="en-US" altLang="zh-CN" dirty="0" smtClean="0"/>
          </a:p>
          <a:p>
            <a:r>
              <a:rPr lang="zh-CN" altLang="en-US" dirty="0" smtClean="0"/>
              <a:t>第</a:t>
            </a:r>
            <a:r>
              <a:rPr lang="en-US" altLang="zh-CN" dirty="0" smtClean="0"/>
              <a:t>5</a:t>
            </a:r>
            <a:r>
              <a:rPr lang="zh-CN" altLang="en-US" dirty="0" smtClean="0"/>
              <a:t>周与计划相比，布线仍未完成，并正在考虑替代方案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7324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变化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坐标是什么，能吃吗</a:t>
            </a:r>
            <a:endParaRPr lang="en-US" altLang="zh-CN" dirty="0" smtClean="0"/>
          </a:p>
          <a:p>
            <a:r>
              <a:rPr lang="zh-CN" altLang="en-US" dirty="0"/>
              <a:t>线</a:t>
            </a:r>
            <a:r>
              <a:rPr lang="zh-CN" altLang="en-US" dirty="0" smtClean="0"/>
              <a:t>都画不出来，交叉个蛋</a:t>
            </a:r>
            <a:endParaRPr lang="en-US" altLang="zh-CN" dirty="0" smtClean="0"/>
          </a:p>
          <a:p>
            <a:r>
              <a:rPr lang="zh-CN" altLang="en-US" dirty="0" smtClean="0"/>
              <a:t>为</a:t>
            </a:r>
            <a:r>
              <a:rPr lang="zh-CN" altLang="en-US" dirty="0"/>
              <a:t>什</a:t>
            </a:r>
            <a:r>
              <a:rPr lang="zh-CN" altLang="en-US" dirty="0" smtClean="0"/>
              <a:t>么要方格呢，一张白纸多好</a:t>
            </a:r>
            <a:endParaRPr lang="en-US" altLang="zh-CN" dirty="0" smtClean="0"/>
          </a:p>
          <a:p>
            <a:r>
              <a:rPr lang="zh-CN" altLang="en-US" dirty="0"/>
              <a:t>自</a:t>
            </a:r>
            <a:r>
              <a:rPr lang="zh-CN" altLang="en-US" dirty="0" smtClean="0"/>
              <a:t>动删除还有存在的必要吗</a:t>
            </a:r>
            <a:endParaRPr lang="en-US" altLang="zh-CN" dirty="0" smtClean="0"/>
          </a:p>
          <a:p>
            <a:r>
              <a:rPr lang="zh-CN" altLang="en-US" dirty="0"/>
              <a:t>总</a:t>
            </a:r>
            <a:r>
              <a:rPr lang="zh-CN" altLang="en-US" dirty="0" smtClean="0"/>
              <a:t>线什么的不好做就不要了吧</a:t>
            </a:r>
            <a:endParaRPr lang="en-US" altLang="zh-CN" dirty="0" smtClean="0"/>
          </a:p>
          <a:p>
            <a:r>
              <a:rPr lang="zh-CN" altLang="en-US" dirty="0"/>
              <a:t>用</a:t>
            </a:r>
            <a:r>
              <a:rPr lang="zh-CN" altLang="en-US" dirty="0" smtClean="0"/>
              <a:t>户信息，</a:t>
            </a:r>
            <a:r>
              <a:rPr lang="en-US" altLang="zh-CN" dirty="0" smtClean="0"/>
              <a:t>who cares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8981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949</Words>
  <Application>Microsoft Office PowerPoint</Application>
  <PresentationFormat>全屏显示(4:3)</PresentationFormat>
  <Paragraphs>112</Paragraphs>
  <Slides>12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Mangal</vt:lpstr>
      <vt:lpstr>等线</vt:lpstr>
      <vt:lpstr>等线 Light</vt:lpstr>
      <vt:lpstr>Arial</vt:lpstr>
      <vt:lpstr>Office 主题​​</vt:lpstr>
      <vt:lpstr>Circuit Mania 9、10月开发进程</vt:lpstr>
      <vt:lpstr>需求</vt:lpstr>
      <vt:lpstr>需求</vt:lpstr>
      <vt:lpstr>结构</vt:lpstr>
      <vt:lpstr>计划</vt:lpstr>
      <vt:lpstr>计划</vt:lpstr>
      <vt:lpstr>分配</vt:lpstr>
      <vt:lpstr>进程</vt:lpstr>
      <vt:lpstr>变化</vt:lpstr>
      <vt:lpstr>现状</vt:lpstr>
      <vt:lpstr>演示</vt:lpstr>
      <vt:lpstr>演示</vt:lpstr>
    </vt:vector>
  </TitlesOfParts>
  <Company>Fudan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9、10月开发进程</dc:title>
  <dc:creator>Sail White</dc:creator>
  <cp:lastModifiedBy>Sail White</cp:lastModifiedBy>
  <cp:revision>29</cp:revision>
  <dcterms:created xsi:type="dcterms:W3CDTF">2016-10-25T12:16:22Z</dcterms:created>
  <dcterms:modified xsi:type="dcterms:W3CDTF">2016-10-26T02:14:23Z</dcterms:modified>
</cp:coreProperties>
</file>